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6" r:id="rId6"/>
    <p:sldId id="260" r:id="rId7"/>
    <p:sldId id="261" r:id="rId8"/>
    <p:sldId id="262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경기천년바탕 Regular" panose="02020503020101020101" pitchFamily="18" charset="-127"/>
      <p:regular r:id="rId14"/>
    </p:embeddedFont>
    <p:embeddedFont>
      <p:font typeface="경기천년제목V Bold" panose="02020803020101020101" pitchFamily="18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77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EC77-1071-A07C-6419-7421A79B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24C09-A300-8376-4191-78E8A40F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2A1D3-0DE6-3F85-EDE5-C84BEB1D9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83EA-C3A2-B4BA-1A36-820DCEE41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70B0-FEE9-E511-B661-DD8F5A40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35685-DEFE-193C-F758-495B53572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59492-9176-124D-F3ED-773361161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F1-ECCB-B941-B36E-FF2A95BD7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29145" y="2421480"/>
            <a:ext cx="4193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앱 </a:t>
            </a: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프로그래밍 응용</a:t>
            </a:r>
            <a:endParaRPr lang="en-US" altLang="ko-KR" sz="4450" dirty="0">
              <a:solidFill>
                <a:srgbClr val="152D47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Crimson Pro Semi Bold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기말 발표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446814" y="7705303"/>
            <a:ext cx="204977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2023136050 </a:t>
            </a:r>
            <a:r>
              <a:rPr lang="ko-KR" alt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박민성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277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추후 완성 계획 및 개발 일정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278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8860" y="19703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1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005727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API 연동 및 실시간 데이터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58687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신뢰성 있는 환율 데이터를 위해 한국은행 또는 해외 주요 금융 API를 활용합니다. 1분 단위로 환율 정보를 업데이트하고 반영합니다.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4129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78860" y="41717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2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30906" y="4207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환율 변동 알림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30906" y="478821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설정한 환율(예: USD 1,300원 이하) 도달 시 푸시 알림 기능을 추가합니다.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9676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78860" y="6010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3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과거 환율 조회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662666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특정 기간 동안의 환율 변동 추이 그래프를 제공하여 인사이트를 더합니다.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01A969-42F5-597B-C8B9-8960CDBE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04" y="2225596"/>
            <a:ext cx="6239746" cy="39629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2FF21-EB5C-3C7F-1C56-7EBB7550D8C9}"/>
              </a:ext>
            </a:extLst>
          </p:cNvPr>
          <p:cNvSpPr txBox="1"/>
          <p:nvPr/>
        </p:nvSpPr>
        <p:spPr>
          <a:xfrm>
            <a:off x="10143460" y="6399848"/>
            <a:ext cx="1382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이런 느낌의 그래프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4048" y="2982878"/>
            <a:ext cx="2502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이상으로 발표를 마치겠습니다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발표 목차</a:t>
            </a:r>
            <a:endParaRPr lang="en-US" sz="41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1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선정 이유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환율 변동의 중요성과 앱의 필요성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2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31575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개발 환경 및 프레임워크 선정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Dart와 Flutter를 선택한 이유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3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주요 화면 구성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각 항목에 대한 설명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4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실제 동작 화면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앱의 핵심 기능 시연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5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추후 완성 계획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 err="1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완성시</a:t>
            </a: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 추가할 기능 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</a:t>
            </a:r>
            <a:r>
              <a:rPr lang="en-US" sz="4450" dirty="0" err="1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선정</a:t>
            </a:r>
            <a:r>
              <a:rPr lang="en-US" sz="445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 </a:t>
            </a:r>
            <a:r>
              <a:rPr lang="en-US" sz="4450" dirty="0" err="1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이유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570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여행객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19659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여행 시 실시간 환율 정보 필수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84" y="385570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3684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유학생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13684" y="5196591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생활 경비 관리의 용이성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9922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849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직구족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734011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직구 시 가격 비교 및 계산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FF1CD3-A673-A288-B16A-308EC926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62" y="1528978"/>
            <a:ext cx="3516634" cy="1794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27E8F0-DC3C-817E-8670-88DDFDA8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962" y="3561883"/>
            <a:ext cx="3516634" cy="1882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D1BC64-0001-A353-2B85-91FE30ABC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639" y="5815954"/>
            <a:ext cx="6174018" cy="22391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509201-82A5-CFEC-C823-DC1E9D96BCCA}"/>
              </a:ext>
            </a:extLst>
          </p:cNvPr>
          <p:cNvSpPr txBox="1"/>
          <p:nvPr/>
        </p:nvSpPr>
        <p:spPr>
          <a:xfrm>
            <a:off x="700909" y="1993612"/>
            <a:ext cx="8262198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최근 변화하는 국제 정세는 환율의 변동성을 크게 만들고 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좌측 화면의 상단이 이번 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뉴스이고 하단이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뉴스입니다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이처럼 변동이 큰 환율에 소비자들이 직구 시 계산의 어려움이 생기고 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이에 대해 전 프로젝트로 환율 계산기 앱을 선택하게 되었습니다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사용자 분석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프로젝트에서 사용자를 위해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고려된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직관적인 환율 계산과 상품 정보 변환 기능입니다. 이러한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기능들은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앞서 설명한 사용자들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에게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매우 유용한 도구가 될 것입니다. 핵심은 정보의 신뢰성, 즉각적인 반응성, 그리고 사용자 상황에 맞춘 활용성을 제공하는 데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6C62-EA08-3915-47F5-39B0F878D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C46652-F9E2-1D2E-8BD1-56A208FC9E23}"/>
              </a:ext>
            </a:extLst>
          </p:cNvPr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개발일정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E4CE1-B868-AC4D-F8AC-3439FCC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74" y="2584472"/>
            <a:ext cx="11044852" cy="38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2691"/>
            <a:ext cx="6129338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개발 언어 및 프레임워크 선정</a:t>
            </a:r>
            <a:endParaRPr lang="en-US" sz="4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720453"/>
            <a:ext cx="6334482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프로젝트는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 언어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 프레임워크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활용하여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개발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하였습니다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사용하게 된 이유는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Google의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강력한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지원을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통해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라이브러리와 유용한 개발 가이드를 제공하고 있으며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또한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iOS와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Android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기반의 환경에서 사용할 수 있는 앱을 개발하기에 편한 이점이 있습니다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3616285"/>
            <a:ext cx="519351" cy="5193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439531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핫 리로드 기능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7234" y="4927640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코드 변경 사항을 즉시 반영하여 개발 효율을 크게 높여줍니다.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4" y="5779413"/>
            <a:ext cx="519351" cy="519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7234" y="6558439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크로스플랫폼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7234" y="709076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한번에 다양한 곳에서 작동하는 앱 개발 지원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76304" y="6335078"/>
            <a:ext cx="633448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여러가지 언어의 특성을 가지고 있어서 배우기 용이함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26" name="Picture 2" descr="Flutter - 나무위키">
            <a:extLst>
              <a:ext uri="{FF2B5EF4-FFF2-40B4-BE49-F238E27FC236}">
                <a16:creationId xmlns:a16="http://schemas.microsoft.com/office/drawing/2014/main" id="{A47F4EF4-0D25-7349-F8EC-4EBCA74B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4" y="1975246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t 개요 | Dart">
            <a:extLst>
              <a:ext uri="{FF2B5EF4-FFF2-40B4-BE49-F238E27FC236}">
                <a16:creationId xmlns:a16="http://schemas.microsoft.com/office/drawing/2014/main" id="{258532F9-AA92-0C06-AF43-EB514658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5" y="3875960"/>
            <a:ext cx="396240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1266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3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9401" y="1857732"/>
            <a:ext cx="6283762" cy="1695926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07881" y="2076212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메인 환율 계산기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07881" y="2636044"/>
            <a:ext cx="584680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상단에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현재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altLang="ko-KR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/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환율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 크게 표시됩니다. 예를 들어, 1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달러는 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1,372원 입니다.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9401" y="3772138"/>
            <a:ext cx="6283762" cy="2045494"/>
          </a:xfrm>
          <a:prstGeom prst="roundRect">
            <a:avLst>
              <a:gd name="adj" fmla="val 1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7881" y="399061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실시간 계산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7881" y="4550450"/>
            <a:ext cx="584680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금액을 입력하면 즉시 한국 원화로 계산 결과가 표시됩니다. 예를 들어, 500 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입력하면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686,000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바로 노출됩니다.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868894-05F6-CEB2-9A5D-782C14B9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3" y="1252478"/>
            <a:ext cx="5987086" cy="6595943"/>
          </a:xfrm>
          <a:prstGeom prst="rect">
            <a:avLst/>
          </a:prstGeom>
        </p:spPr>
      </p:pic>
      <p:sp>
        <p:nvSpPr>
          <p:cNvPr id="27" name="Shape 4">
            <a:extLst>
              <a:ext uri="{FF2B5EF4-FFF2-40B4-BE49-F238E27FC236}">
                <a16:creationId xmlns:a16="http://schemas.microsoft.com/office/drawing/2014/main" id="{D54CB38C-251E-636C-A942-F18035DB55BE}"/>
              </a:ext>
            </a:extLst>
          </p:cNvPr>
          <p:cNvSpPr/>
          <p:nvPr/>
        </p:nvSpPr>
        <p:spPr>
          <a:xfrm>
            <a:off x="7589401" y="5983903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C93B61B-3AC2-01E8-E4D2-03EA7EA3B5E4}"/>
              </a:ext>
            </a:extLst>
          </p:cNvPr>
          <p:cNvSpPr/>
          <p:nvPr/>
        </p:nvSpPr>
        <p:spPr>
          <a:xfrm>
            <a:off x="7816215" y="6210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통화 목록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A5957DE0-1A21-5FAB-D629-D37E52D12CF5}"/>
              </a:ext>
            </a:extLst>
          </p:cNvPr>
          <p:cNvSpPr/>
          <p:nvPr/>
        </p:nvSpPr>
        <p:spPr>
          <a:xfrm>
            <a:off x="7816215" y="6791861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외 유로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엔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위안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파운드 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등 주요 5개 통화 환율이 목록으로 제공됩니다. 각 통화별 전일 대비 변동폭과 간략한 그래프도 볼 수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99521" y="1937385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26335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상품 정보 변환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26335" y="2745343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해외 쇼핑몰 링크와 가격을 입력하면 해당 환율로 한국 원화 금액이 자동 계산됩니다. 100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달러의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상품은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137,271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로 변환됩니다.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6663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이러한 기능들은 사용자가 해외 구매 시 복잡한 계산 없이 편리하게 정보를 얻을 수 있도록 돕습니다.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25646A-0B50-DE40-EB5F-79D9F970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92" y="1851155"/>
            <a:ext cx="4901399" cy="54667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599521" y="4690407"/>
            <a:ext cx="6283762" cy="1346359"/>
          </a:xfrm>
          <a:prstGeom prst="roundRect">
            <a:avLst>
              <a:gd name="adj" fmla="val 243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818001" y="4908886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직관적 레이아웃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18001" y="5468718"/>
            <a:ext cx="58468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깔끔하고 직관적인 디자인으로 높은 가독성을 제공합니다.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370C-C4C0-16C1-3283-F1BD12D3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B21EEB-D62A-597F-0CBA-151B14EAF14A}"/>
              </a:ext>
            </a:extLst>
          </p:cNvPr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동영상 시연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Screen_Recording_20250623_054032">
            <a:hlinkClick r:id="" action="ppaction://media"/>
            <a:extLst>
              <a:ext uri="{FF2B5EF4-FFF2-40B4-BE49-F238E27FC236}">
                <a16:creationId xmlns:a16="http://schemas.microsoft.com/office/drawing/2014/main" id="{0FB076F6-85D7-EB3D-C02A-89B6F52F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4963" y="1658678"/>
            <a:ext cx="2846711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474</Words>
  <Application>Microsoft Office PowerPoint</Application>
  <PresentationFormat>사용자 지정</PresentationFormat>
  <Paragraphs>78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경기천년제목V Bold</vt:lpstr>
      <vt:lpstr>경기천년바탕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박민성</cp:lastModifiedBy>
  <cp:revision>5</cp:revision>
  <dcterms:created xsi:type="dcterms:W3CDTF">2025-06-22T17:49:50Z</dcterms:created>
  <dcterms:modified xsi:type="dcterms:W3CDTF">2025-06-22T20:47:56Z</dcterms:modified>
</cp:coreProperties>
</file>